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762762849641848E-2"/>
          <c:y val="5.9108758094945688E-2"/>
          <c:w val="0.9020162719809609"/>
          <c:h val="0.8648717231377079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A7-45CA-A7C3-19EF22EE9374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A7-45CA-A7C3-19EF22EE9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7234872"/>
        <c:axId val="222905072"/>
      </c:lineChart>
      <c:catAx>
        <c:axId val="217234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2905072"/>
        <c:crosses val="autoZero"/>
        <c:auto val="1"/>
        <c:lblAlgn val="ctr"/>
        <c:lblOffset val="100"/>
        <c:noMultiLvlLbl val="0"/>
      </c:catAx>
      <c:valAx>
        <c:axId val="22290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7234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08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13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99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20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89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0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7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48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2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88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F54B62-212A-48D8-8AD2-DDE495A1BCA1}" type="datetimeFigureOut">
              <a:rPr lang="ru-RU" smtClean="0"/>
              <a:t>16.01.2022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44ED5C-70B3-4B5A-A18A-61B9832DA5C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Здоровьесбережение</a:t>
            </a:r>
            <a:r>
              <a:rPr lang="ru-RU" dirty="0" smtClean="0"/>
              <a:t> на уроке информатики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Русаков И.А.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00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Изучение предмета «информатика»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Правильно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36" y="3388388"/>
            <a:ext cx="2178880" cy="1395159"/>
          </a:xfrm>
        </p:spPr>
      </p:pic>
      <p:pic>
        <p:nvPicPr>
          <p:cNvPr id="9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203" y="3388387"/>
            <a:ext cx="2178880" cy="13951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94441" y="3708418"/>
                <a:ext cx="5001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441" y="3708418"/>
                <a:ext cx="500137" cy="6155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неправильно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4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470" y="3388388"/>
            <a:ext cx="2178880" cy="1395159"/>
          </a:xfrm>
        </p:spPr>
      </p:pic>
      <p:pic>
        <p:nvPicPr>
          <p:cNvPr id="15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737" y="3388387"/>
            <a:ext cx="2178880" cy="13951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62975" y="3708418"/>
                <a:ext cx="5001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975" y="3708418"/>
                <a:ext cx="500137" cy="61555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Рисунок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20" y="4323971"/>
            <a:ext cx="1427588" cy="90616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50" y="4233362"/>
            <a:ext cx="1427588" cy="90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50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вредные </a:t>
            </a:r>
            <a:r>
              <a:rPr lang="ru-RU" b="1" dirty="0" smtClean="0"/>
              <a:t>факторы</a:t>
            </a:r>
            <a:br>
              <a:rPr lang="ru-RU" b="1" dirty="0" smtClean="0"/>
            </a:br>
            <a:r>
              <a:rPr lang="ru-RU" b="1" dirty="0" smtClean="0"/>
              <a:t>(мифы и факты)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97280" y="2249388"/>
            <a:ext cx="10058400" cy="3146396"/>
          </a:xfrm>
        </p:spPr>
        <p:txBody>
          <a:bodyPr>
            <a:noAutofit/>
          </a:bodyPr>
          <a:lstStyle/>
          <a:p>
            <a:r>
              <a:rPr lang="ru-RU" sz="3200" dirty="0"/>
              <a:t>Сидячее положение в течение длительного времени</a:t>
            </a:r>
          </a:p>
          <a:p>
            <a:r>
              <a:rPr lang="ru-RU" sz="3200" dirty="0"/>
              <a:t>Воздействие электромагнитного излучения монитора</a:t>
            </a:r>
          </a:p>
          <a:p>
            <a:r>
              <a:rPr lang="ru-RU" sz="3200" dirty="0"/>
              <a:t>Утомление глаз, нагрузка на </a:t>
            </a:r>
            <a:r>
              <a:rPr lang="ru-RU" sz="3200" dirty="0" smtClean="0"/>
              <a:t>зрение</a:t>
            </a:r>
          </a:p>
          <a:p>
            <a:r>
              <a:rPr lang="ru-RU" sz="3200" dirty="0"/>
              <a:t>Перегрузка суставов кистей</a:t>
            </a:r>
          </a:p>
          <a:p>
            <a:r>
              <a:rPr lang="ru-RU" sz="3200" dirty="0"/>
              <a:t>Стресс при потере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29808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DBD3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Применение </a:t>
            </a:r>
            <a:r>
              <a:rPr lang="ru-RU" b="1" dirty="0" err="1"/>
              <a:t>здоровьесберегающих</a:t>
            </a:r>
            <a:r>
              <a:rPr lang="ru-RU" b="1" dirty="0"/>
              <a:t> технологий</a:t>
            </a:r>
            <a:endParaRPr lang="ru-RU" dirty="0"/>
          </a:p>
        </p:txBody>
      </p:sp>
      <p:sp>
        <p:nvSpPr>
          <p:cNvPr id="4" name="Управляющая кнопка: сведения 3">
            <a:hlinkClick r:id="rId2" action="ppaction://hlinksldjump" highlightClick="1"/>
          </p:cNvPr>
          <p:cNvSpPr/>
          <p:nvPr/>
        </p:nvSpPr>
        <p:spPr>
          <a:xfrm>
            <a:off x="1351005" y="1907557"/>
            <a:ext cx="1293341" cy="111210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92448" y="2033835"/>
            <a:ext cx="6582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180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Соблюдение санитарных норм и правил охраны труда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Управляющая кнопка: сведения 5">
            <a:hlinkClick r:id="rId3" action="ppaction://hlinksldjump" highlightClick="1"/>
          </p:cNvPr>
          <p:cNvSpPr/>
          <p:nvPr/>
        </p:nvSpPr>
        <p:spPr>
          <a:xfrm>
            <a:off x="9042672" y="2608341"/>
            <a:ext cx="1293341" cy="111210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92448" y="2936513"/>
            <a:ext cx="6129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78180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Предупреждение физической усталости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92448" y="3752561"/>
            <a:ext cx="6979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78180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Предупреждение интеллектуальной усталости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Управляющая кнопка: сведения 8">
            <a:hlinkClick r:id="rId4" action="ppaction://hlinksldjump" highlightClick="1"/>
          </p:cNvPr>
          <p:cNvSpPr/>
          <p:nvPr/>
        </p:nvSpPr>
        <p:spPr>
          <a:xfrm>
            <a:off x="1351005" y="3577914"/>
            <a:ext cx="1293341" cy="111210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сведения 9">
            <a:hlinkClick r:id="rId5" action="ppaction://hlinksldjump" highlightClick="1"/>
          </p:cNvPr>
          <p:cNvSpPr/>
          <p:nvPr/>
        </p:nvSpPr>
        <p:spPr>
          <a:xfrm>
            <a:off x="9042671" y="4294955"/>
            <a:ext cx="1293341" cy="111210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644345" y="4525086"/>
            <a:ext cx="5125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78180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Приемы и методы преподавания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92448" y="5242658"/>
            <a:ext cx="65103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180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Включение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вопросов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связанных со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здоровьем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Управляющая кнопка: сведения 12">
            <a:hlinkClick r:id="rId6" action="ppaction://hlinksldjump" highlightClick="1"/>
          </p:cNvPr>
          <p:cNvSpPr/>
          <p:nvPr/>
        </p:nvSpPr>
        <p:spPr>
          <a:xfrm>
            <a:off x="1351004" y="5070329"/>
            <a:ext cx="1293341" cy="111210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3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Соблюдение санитарных норм и правил охраны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труда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76846"/>
              </p:ext>
            </p:extLst>
          </p:nvPr>
        </p:nvGraphicFramePr>
        <p:xfrm>
          <a:off x="720434" y="1921110"/>
          <a:ext cx="3358708" cy="3238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4947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Максимальная длительность просмотра, мин.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4947">
                <a:tc>
                  <a:txBody>
                    <a:bodyPr/>
                    <a:lstStyle/>
                    <a:p>
                      <a:r>
                        <a:rPr lang="ru-RU" dirty="0" smtClean="0"/>
                        <a:t>5-9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 мин.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947">
                <a:tc>
                  <a:txBody>
                    <a:bodyPr/>
                    <a:lstStyle/>
                    <a:p>
                      <a:r>
                        <a:rPr lang="ru-RU" dirty="0" smtClean="0"/>
                        <a:t>10-11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мин.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25164" y="2746805"/>
            <a:ext cx="2711302" cy="196702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Светлый цвет стен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climate-land.ru/wa-data/public/shop/products/45/34/3445/images/3783/3783.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282" y="1954495"/>
            <a:ext cx="3365040" cy="27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148792" y="5343474"/>
            <a:ext cx="1664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Освещение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49282" y="5343474"/>
            <a:ext cx="34413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температурного режима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0654" y="5343474"/>
            <a:ext cx="38099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Рациональное использование  пространства класса</a:t>
            </a:r>
          </a:p>
        </p:txBody>
      </p:sp>
    </p:spTree>
    <p:extLst>
      <p:ext uri="{BB962C8B-B14F-4D97-AF65-F5344CB8AC3E}">
        <p14:creationId xmlns:p14="http://schemas.microsoft.com/office/powerpoint/2010/main" val="422350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6603"/>
            <a:ext cx="10485829" cy="145075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Предупреждение физической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усталости</a:t>
            </a:r>
            <a:endParaRPr lang="ru-RU" dirty="0"/>
          </a:p>
        </p:txBody>
      </p:sp>
      <p:pic>
        <p:nvPicPr>
          <p:cNvPr id="1026" name="Picture 2" descr="https://woomenblog.ru/img/1_8448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160" y="2236123"/>
            <a:ext cx="5265575" cy="394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Предупреждение интеллектуальной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усталости</a:t>
            </a:r>
            <a:endParaRPr lang="ru-RU" sz="4000" dirty="0"/>
          </a:p>
        </p:txBody>
      </p:sp>
      <p:pic>
        <p:nvPicPr>
          <p:cNvPr id="2052" name="Picture 4" descr="Кардинальная смена карьеры: как понять, с чего начать, к чему готовиться —  Work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102" y="2502131"/>
            <a:ext cx="5071687" cy="285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4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Приемы и методы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преподавания</a:t>
            </a:r>
            <a:endParaRPr lang="ru-RU" dirty="0"/>
          </a:p>
        </p:txBody>
      </p:sp>
      <p:pic>
        <p:nvPicPr>
          <p:cNvPr id="3074" name="Picture 2" descr="адольф дистерве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971" y="2094807"/>
            <a:ext cx="4817522" cy="385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3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вопросов, связанных со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здоровьем и ЗОЖ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Лиды C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623" y="1983104"/>
            <a:ext cx="4762500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59059861"/>
              </p:ext>
            </p:extLst>
          </p:nvPr>
        </p:nvGraphicFramePr>
        <p:xfrm>
          <a:off x="1097280" y="1983104"/>
          <a:ext cx="4493491" cy="3960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73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</TotalTime>
  <Words>127</Words>
  <Application>Microsoft Office PowerPoint</Application>
  <PresentationFormat>Широкоэкранный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Ретро</vt:lpstr>
      <vt:lpstr>Здоровьесбережение на уроке информатики</vt:lpstr>
      <vt:lpstr>Изучение предмета «информатика»</vt:lpstr>
      <vt:lpstr>Основные вредные факторы (мифы и факты)</vt:lpstr>
      <vt:lpstr>Применение здоровьесберегающих технологий</vt:lpstr>
      <vt:lpstr>Соблюдение санитарных норм и правил охраны труда</vt:lpstr>
      <vt:lpstr>Предупреждение физической усталости</vt:lpstr>
      <vt:lpstr>Предупреждение интеллектуальной усталости</vt:lpstr>
      <vt:lpstr>Приемы и методы преподавания</vt:lpstr>
      <vt:lpstr>Включение вопросов, связанных со здоровьем и ЗОЖ</vt:lpstr>
    </vt:vector>
  </TitlesOfParts>
  <Company>школа 51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Здоровьесбережение на уроке информатики</dc:title>
  <dc:creator>кабинет 310-0</dc:creator>
  <cp:lastModifiedBy>Илья Русаков</cp:lastModifiedBy>
  <cp:revision>14</cp:revision>
  <dcterms:created xsi:type="dcterms:W3CDTF">2018-10-27T05:24:24Z</dcterms:created>
  <dcterms:modified xsi:type="dcterms:W3CDTF">2022-01-16T10:45:49Z</dcterms:modified>
</cp:coreProperties>
</file>